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4f8be0bb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4f8be0bb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4f8be0bb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4f8be0bb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156edba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156edba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14f8be0b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14f8be0b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1540009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1540009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4f8be0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4f8be0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4f8be0bb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4f8be0b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4f8be0bb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4f8be0b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4f8be0bb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4f8be0bb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14f8be0b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14f8be0b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4f8be0bb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4f8be0bb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14f8be0b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14f8be0b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4f8be0bb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4f8be0bb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4625"/>
            <a:ext cx="8839200" cy="314528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64625" y="4393400"/>
            <a:ext cx="6568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Sprawozdanie Karol Czaja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888" l="18392" r="47394" t="12647"/>
          <a:stretch/>
        </p:blipFill>
        <p:spPr>
          <a:xfrm>
            <a:off x="1710450" y="200175"/>
            <a:ext cx="4318598" cy="47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775" y="84900"/>
            <a:ext cx="2574875" cy="8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15410" l="24318" r="20261" t="24673"/>
          <a:stretch/>
        </p:blipFill>
        <p:spPr>
          <a:xfrm>
            <a:off x="1128175" y="577225"/>
            <a:ext cx="7169352" cy="43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28959">
            <a:off x="7004500" y="2571750"/>
            <a:ext cx="2445449" cy="12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211000" y="185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KOMENDY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218350" y="182175"/>
            <a:ext cx="8673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Dodanie do gałęzi main pliku oraz utworzenie nowej gałęzi</a:t>
            </a:r>
            <a:r>
              <a:rPr lang="pl" sz="2500">
                <a:solidFill>
                  <a:srgbClr val="FFFFFF"/>
                </a:solidFill>
              </a:rPr>
              <a:t> 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1141" l="6713" r="-875" t="2972"/>
          <a:stretch/>
        </p:blipFill>
        <p:spPr>
          <a:xfrm>
            <a:off x="578650" y="932250"/>
            <a:ext cx="7840200" cy="39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4596" l="0" r="1613" t="6149"/>
          <a:stretch/>
        </p:blipFill>
        <p:spPr>
          <a:xfrm>
            <a:off x="120225" y="825100"/>
            <a:ext cx="8462976" cy="431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147600" y="-214325"/>
            <a:ext cx="8848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2500">
                <a:solidFill>
                  <a:srgbClr val="FFFFFF"/>
                </a:solidFill>
              </a:rPr>
              <a:t>Fork repozytorium Technologie Informacyjne oraz jego zaciągnięcie</a:t>
            </a:r>
            <a:endParaRPr b="1"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29188" l="35738" r="1086" t="7632"/>
          <a:stretch/>
        </p:blipFill>
        <p:spPr>
          <a:xfrm>
            <a:off x="691612" y="692287"/>
            <a:ext cx="7760774" cy="43654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066175" y="97050"/>
            <a:ext cx="5386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Logowanie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2365" l="2318" r="1081" t="3374"/>
          <a:stretch/>
        </p:blipFill>
        <p:spPr>
          <a:xfrm>
            <a:off x="291175" y="582275"/>
            <a:ext cx="8309650" cy="45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093375" y="0"/>
            <a:ext cx="6611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Pobieranie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856025" y="0"/>
            <a:ext cx="6914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Tworzenie repozytorium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4127" l="18615" r="18388" t="12370"/>
          <a:stretch/>
        </p:blipFill>
        <p:spPr>
          <a:xfrm>
            <a:off x="400925" y="606550"/>
            <a:ext cx="8078573" cy="43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500" y="1849675"/>
            <a:ext cx="3046650" cy="12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12571" l="18784" r="19181" t="16122"/>
          <a:stretch/>
        </p:blipFill>
        <p:spPr>
          <a:xfrm>
            <a:off x="417295" y="643025"/>
            <a:ext cx="7715880" cy="440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2196725" y="96425"/>
            <a:ext cx="6858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Publiczne repozytorium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14472">
            <a:off x="6499625" y="2582469"/>
            <a:ext cx="3064000" cy="20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14790" l="18659" r="18809" t="9474"/>
          <a:stretch/>
        </p:blipFill>
        <p:spPr>
          <a:xfrm>
            <a:off x="483988" y="417950"/>
            <a:ext cx="8176027" cy="44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550" y="1949949"/>
            <a:ext cx="927626" cy="6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16116" l="18908" r="19057" t="12572"/>
          <a:stretch/>
        </p:blipFill>
        <p:spPr>
          <a:xfrm>
            <a:off x="746525" y="273250"/>
            <a:ext cx="7650950" cy="45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3008475" y="60675"/>
            <a:ext cx="6538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Dodajemy plik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20245" l="18302" r="53642" t="13529"/>
          <a:stretch/>
        </p:blipFill>
        <p:spPr>
          <a:xfrm>
            <a:off x="1492100" y="752225"/>
            <a:ext cx="5325451" cy="43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68278" l="18436" r="18424" t="12520"/>
          <a:stretch/>
        </p:blipFill>
        <p:spPr>
          <a:xfrm>
            <a:off x="344387" y="1128150"/>
            <a:ext cx="8455224" cy="22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25" y="473098"/>
            <a:ext cx="1592550" cy="10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2705200" y="84900"/>
            <a:ext cx="59199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</a:rPr>
              <a:t>Zatwierdzamy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